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4" r:id="rId3"/>
    <p:sldId id="267" r:id="rId4"/>
    <p:sldId id="268" r:id="rId5"/>
    <p:sldId id="269" r:id="rId6"/>
    <p:sldId id="270" r:id="rId7"/>
    <p:sldId id="271" r:id="rId8"/>
    <p:sldId id="275" r:id="rId9"/>
    <p:sldId id="276" r:id="rId10"/>
    <p:sldId id="277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74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06-09-2021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9/6/2021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FORMULAS AND FUNCTIONS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CLASS </a:t>
            </a:r>
            <a:r>
              <a:rPr lang="en-IN" dirty="0"/>
              <a:t>VI</a:t>
            </a:r>
            <a:endParaRPr lang="en-US" dirty="0"/>
          </a:p>
          <a:p>
            <a:r>
              <a:rPr lang="en-US" dirty="0"/>
              <a:t>CH-</a:t>
            </a:r>
            <a:r>
              <a:rPr lang="en-IN" dirty="0"/>
              <a:t>5 </a:t>
            </a:r>
            <a:r>
              <a:rPr lang="en-IN"/>
              <a:t>PERIOD -6</a:t>
            </a:r>
            <a:endParaRPr lang="en-IN" dirty="0"/>
          </a:p>
          <a:p>
            <a:endParaRPr lang="en-I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4DBE3-12F7-4DFA-99DF-9744975E0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31917-7533-4B43-A1CC-2375F4FF17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5. The Function library contains  all the functions and show us alphabetically.it is easy to search a function from function library.</a:t>
            </a:r>
          </a:p>
          <a:p>
            <a:endParaRPr lang="en-IN" dirty="0"/>
          </a:p>
          <a:p>
            <a:r>
              <a:rPr lang="en-IN" dirty="0"/>
              <a:t>7. Functions are the predefined formulas in excel to perform both simple and complex calculations.</a:t>
            </a:r>
          </a:p>
          <a:p>
            <a:r>
              <a:rPr lang="en-IN" dirty="0"/>
              <a:t>Functions save time, eliminate the chance to write wrong functions.</a:t>
            </a:r>
          </a:p>
          <a:p>
            <a:r>
              <a:rPr lang="en-IN" dirty="0"/>
              <a:t>The some of  the functions are sum(), average(), max(), min(), today() </a:t>
            </a:r>
            <a:r>
              <a:rPr lang="en-IN" dirty="0" err="1"/>
              <a:t>etrc</a:t>
            </a:r>
            <a:r>
              <a:rPr lang="en-IN" dirty="0"/>
              <a:t>.</a:t>
            </a:r>
          </a:p>
          <a:p>
            <a:r>
              <a:rPr lang="en-IN" dirty="0"/>
              <a:t>8. Rules  to enter function  :</a:t>
            </a:r>
          </a:p>
          <a:p>
            <a:r>
              <a:rPr lang="en-IN" dirty="0" err="1"/>
              <a:t>i</a:t>
            </a:r>
            <a:r>
              <a:rPr lang="en-IN" dirty="0"/>
              <a:t>. All functions must begin with = sign.</a:t>
            </a:r>
          </a:p>
          <a:p>
            <a:r>
              <a:rPr lang="en-IN" dirty="0" err="1"/>
              <a:t>Ii</a:t>
            </a:r>
            <a:r>
              <a:rPr lang="en-IN" dirty="0"/>
              <a:t>. Function name must be  a valid Excel name. Example Sum, AVERAGE.</a:t>
            </a:r>
          </a:p>
          <a:p>
            <a:r>
              <a:rPr lang="en-IN" dirty="0" err="1"/>
              <a:t>Iii</a:t>
            </a:r>
            <a:r>
              <a:rPr lang="en-IN" dirty="0"/>
              <a:t>. Function name must be followed by opening and closing parenthesis. </a:t>
            </a:r>
            <a:r>
              <a:rPr lang="en-IN"/>
              <a:t>For example SUM()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152729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5236126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C28D5D-1123-408C-B452-11AE99BEA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C28FE-3465-4BF4-847A-26EF0220C6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682A13-CB3A-43B8-9B67-D9A5A303F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1837"/>
            <a:ext cx="91440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045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69BC7-D39D-4DBD-95C3-0D3F15870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Exercise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2EC71-7301-48BE-9CC2-B48F2D36488D}"/>
              </a:ext>
            </a:extLst>
          </p:cNvPr>
          <p:cNvSpPr>
            <a:spLocks noGrp="1"/>
          </p:cNvSpPr>
          <p:nvPr>
            <p:ph idx="1"/>
          </p:nvPr>
        </p:nvSpPr>
        <p:spPr>
          <a:xfrm rot="10800000">
            <a:off x="457200" y="1600200"/>
            <a:ext cx="8229600" cy="4525963"/>
          </a:xfrm>
        </p:spPr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00A388-5C12-4167-AC34-9EEF38727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159180"/>
            <a:ext cx="9144000" cy="479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8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B6118-5E2E-4233-BC94-3F5CB72D8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37578-C545-4E95-A0AA-BC0D1E43E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5152" y="1268759"/>
            <a:ext cx="9144000" cy="136815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C242781-F286-4F66-8A45-5E1CE5816E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636912"/>
            <a:ext cx="9216008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14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A2E15-3CED-4AFB-84DD-3220A4932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2A28D-8DDE-499E-8A5C-B2C269BF5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FFF5D9-B024-4389-9568-C3830BA32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760"/>
            <a:ext cx="914400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807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24370-F13A-43AB-BE63-5F12D04FA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03EBA-BE42-43E9-9248-C5AA171DB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A80864-7C32-422C-95A8-A6D7C3852C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274638"/>
            <a:ext cx="9144000" cy="594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486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348AE-DE62-4D89-AF52-44B36D8D1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4637F8-01F7-477C-BED8-555D1142E6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F76858-30B2-4627-9622-A344CFA89CAD}"/>
              </a:ext>
            </a:extLst>
          </p:cNvPr>
          <p:cNvSpPr txBox="1"/>
          <p:nvPr/>
        </p:nvSpPr>
        <p:spPr>
          <a:xfrm>
            <a:off x="488960" y="2124476"/>
            <a:ext cx="8403520" cy="260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IN" sz="2000" dirty="0">
                <a:solidFill>
                  <a:srgbClr val="222222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Answer the following questions.</a:t>
            </a:r>
            <a:endParaRPr lang="en-IN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IN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is a Formula? Explain with the help of an example.</a:t>
            </a:r>
            <a:endParaRPr lang="en-IN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IN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is Cell Reference? Mention its types.</a:t>
            </a:r>
            <a:endParaRPr lang="en-IN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IN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Mention the two ways of entering a cell reference in a formula. Explain the difference between them,</a:t>
            </a:r>
            <a:endParaRPr lang="en-IN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IN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What do you know about Absolute Reference? Explain with the help of an example.</a:t>
            </a:r>
            <a:endParaRPr lang="en-IN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291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6E9089-A0A7-4759-A1B8-8916FB964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0C803C-0F7D-4EF1-9CA7-EC35AAD64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9BE022-BA77-4077-8D52-28DD11DA9B90}"/>
              </a:ext>
            </a:extLst>
          </p:cNvPr>
          <p:cNvSpPr txBox="1"/>
          <p:nvPr/>
        </p:nvSpPr>
        <p:spPr>
          <a:xfrm>
            <a:off x="457200" y="2157819"/>
            <a:ext cx="8147248" cy="17113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IN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5. Explain the utility of Function Library.</a:t>
            </a:r>
            <a:endParaRPr lang="en-IN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IN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6.  Explain Circular Reference with the help of an example.</a:t>
            </a:r>
            <a:endParaRPr lang="en-IN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</a:pPr>
            <a:r>
              <a:rPr lang="en-IN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7. What do you mean by Function? Name some of the Functions.</a:t>
            </a:r>
            <a:endParaRPr lang="en-IN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1000"/>
              </a:spcAft>
            </a:pPr>
            <a:r>
              <a:rPr lang="en-IN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8. What are the rules to entera Function?</a:t>
            </a:r>
            <a:endParaRPr lang="en-IN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700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51EB2-B85A-482B-B223-514FEE0CB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75360-5FB3-4345-91D6-B2B45D612E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3. The two way to entering cell reference are Relative cell reference and absolute cell reference.</a:t>
            </a:r>
          </a:p>
          <a:p>
            <a:r>
              <a:rPr lang="en-IN" dirty="0"/>
              <a:t>The difference between relative cell reference and absolute cell reference are :-</a:t>
            </a:r>
          </a:p>
          <a:p>
            <a:r>
              <a:rPr lang="en-IN" dirty="0"/>
              <a:t>In </a:t>
            </a:r>
            <a:r>
              <a:rPr lang="en-IN" b="1" dirty="0"/>
              <a:t>Relative cell reference</a:t>
            </a:r>
            <a:r>
              <a:rPr lang="en-IN" dirty="0"/>
              <a:t>, when you copy the formula to other cell, the reference will automatically get changed.</a:t>
            </a:r>
          </a:p>
          <a:p>
            <a:r>
              <a:rPr lang="en-IN" dirty="0"/>
              <a:t>Example A1+B1etc</a:t>
            </a:r>
          </a:p>
          <a:p>
            <a:r>
              <a:rPr lang="en-IN" dirty="0"/>
              <a:t>In Absolute cell addressing  , the cell reference will not change when you copy the formula to other cell.</a:t>
            </a:r>
          </a:p>
          <a:p>
            <a:r>
              <a:rPr lang="en-IN" dirty="0"/>
              <a:t>For example $A$1+$B$1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281808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2323</TotalTime>
  <Words>331</Words>
  <Application>Microsoft Office PowerPoint</Application>
  <PresentationFormat>On-screen Show (4:3)</PresentationFormat>
  <Paragraphs>30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FORMULAS AND FUNCTIONS</vt:lpstr>
      <vt:lpstr>PowerPoint Presentation</vt:lpstr>
      <vt:lpstr>Exercise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108</cp:revision>
  <dcterms:created xsi:type="dcterms:W3CDTF">2020-06-18T15:31:17Z</dcterms:created>
  <dcterms:modified xsi:type="dcterms:W3CDTF">2021-09-06T07:04:05Z</dcterms:modified>
</cp:coreProperties>
</file>